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5" r:id="rId7"/>
    <p:sldId id="282" r:id="rId8"/>
    <p:sldId id="283" r:id="rId9"/>
    <p:sldId id="284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11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92021"/>
            <a:ext cx="10353762" cy="1257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Google Play Store app ratings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Assaf Berman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Ben </a:t>
            </a:r>
            <a:r>
              <a:rPr lang="en-US" dirty="0" err="1">
                <a:solidFill>
                  <a:srgbClr val="5792BA"/>
                </a:solidFill>
              </a:rPr>
              <a:t>Pinhasov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7AD043C7-4E26-1D8B-BF27-248F5BE48E68}"/>
              </a:ext>
            </a:extLst>
          </p:cNvPr>
          <p:cNvSpPr/>
          <p:nvPr/>
        </p:nvSpPr>
        <p:spPr>
          <a:xfrm>
            <a:off x="1302590" y="2888580"/>
            <a:ext cx="520301" cy="5203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97795-782A-2494-EC72-4368BE686606}"/>
              </a:ext>
            </a:extLst>
          </p:cNvPr>
          <p:cNvSpPr txBox="1"/>
          <p:nvPr/>
        </p:nvSpPr>
        <p:spPr>
          <a:xfrm>
            <a:off x="1854687" y="2915735"/>
            <a:ext cx="883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 app’s rating by apps market properties and user reviews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9D48-489B-9F87-4244-2A9321BB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C6326-33FF-FCB0-009D-35E92418D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91" y="1238250"/>
            <a:ext cx="5708510" cy="5481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0C2BF-1AE6-09AE-C1E0-2E96243E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961" y="1979406"/>
            <a:ext cx="4580952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6FAF-9AEB-A11C-3C39-990175EA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A75FD-E9C3-C558-29B4-2781B0F9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84" y="1866900"/>
            <a:ext cx="7441632" cy="3704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07191-8E63-8D13-519B-A74ECB1A2213}"/>
              </a:ext>
            </a:extLst>
          </p:cNvPr>
          <p:cNvSpPr txBox="1"/>
          <p:nvPr/>
        </p:nvSpPr>
        <p:spPr>
          <a:xfrm>
            <a:off x="3142080" y="5908316"/>
            <a:ext cx="589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Users install less paid apps then free apps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71796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9877-B337-F3A2-BAA2-3A93C7E3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1CA66-864D-D28E-CAF7-405DDE16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745" y="1864217"/>
            <a:ext cx="7543861" cy="370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CEECB-BB79-C72A-F578-22F6BEBC1FCF}"/>
              </a:ext>
            </a:extLst>
          </p:cNvPr>
          <p:cNvSpPr txBox="1"/>
          <p:nvPr/>
        </p:nvSpPr>
        <p:spPr>
          <a:xfrm>
            <a:off x="2203788" y="5908316"/>
            <a:ext cx="7773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Rating distribution between free and paid apps is similar</a:t>
            </a:r>
          </a:p>
          <a:p>
            <a:pPr algn="ctr"/>
            <a:r>
              <a:rPr lang="en-US" sz="2400" dirty="0"/>
              <a:t>(Scatter plot shows different trend – importance of KDE)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70345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BCE2-D937-EEA6-5028-38F7FB45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31EF8-16D4-F5CA-F483-4C559575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99" y="1850735"/>
            <a:ext cx="6643954" cy="37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7ED8-F3A8-B01D-7505-CE51AE7D12C8}"/>
              </a:ext>
            </a:extLst>
          </p:cNvPr>
          <p:cNvSpPr txBox="1"/>
          <p:nvPr/>
        </p:nvSpPr>
        <p:spPr>
          <a:xfrm>
            <a:off x="3017725" y="5908316"/>
            <a:ext cx="6145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Users review free and paid apps similarly</a:t>
            </a:r>
          </a:p>
          <a:p>
            <a:pPr algn="ctr"/>
            <a:r>
              <a:rPr lang="en-US" sz="2400" dirty="0"/>
              <a:t>(with higher number of reviews of free apps)</a:t>
            </a:r>
          </a:p>
        </p:txBody>
      </p:sp>
    </p:spTree>
    <p:extLst>
      <p:ext uri="{BB962C8B-B14F-4D97-AF65-F5344CB8AC3E}">
        <p14:creationId xmlns:p14="http://schemas.microsoft.com/office/powerpoint/2010/main" val="45856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B510-2F9B-7593-D894-F49D8CBA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3559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Regression Model Comparison</a:t>
            </a:r>
            <a:br>
              <a:rPr lang="en-US" dirty="0"/>
            </a:br>
            <a:r>
              <a:rPr lang="en-US" sz="2800" dirty="0"/>
              <a:t>(No Hyper-parameter Optimization)</a:t>
            </a:r>
            <a:endParaRPr lang="en-IL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621285E-500E-6D79-43D5-5D55B1B0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74165"/>
              </p:ext>
            </p:extLst>
          </p:nvPr>
        </p:nvGraphicFramePr>
        <p:xfrm>
          <a:off x="2026676" y="3264452"/>
          <a:ext cx="8127999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028512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347250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711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7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3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48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2378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6DAFCA-C619-913A-7DAA-3B8DBE359A47}"/>
              </a:ext>
            </a:extLst>
          </p:cNvPr>
          <p:cNvSpPr txBox="1"/>
          <p:nvPr/>
        </p:nvSpPr>
        <p:spPr>
          <a:xfrm>
            <a:off x="3010619" y="2480214"/>
            <a:ext cx="567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Rating ~ Sentiment + Reviews + Installs + Size + Price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9847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F1C3-8064-8093-1F6A-FF66E1AF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Hyper-parameter Optimization</a:t>
            </a:r>
            <a:endParaRPr lang="en-I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929BAE-195C-733F-9F3B-83AD8075B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732548"/>
              </p:ext>
            </p:extLst>
          </p:nvPr>
        </p:nvGraphicFramePr>
        <p:xfrm>
          <a:off x="5667554" y="4961936"/>
          <a:ext cx="5600001" cy="1112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67562">
                  <a:extLst>
                    <a:ext uri="{9D8B030D-6E8A-4147-A177-3AD203B41FA5}">
                      <a16:colId xmlns:a16="http://schemas.microsoft.com/office/drawing/2014/main" val="2302851240"/>
                    </a:ext>
                  </a:extLst>
                </a:gridCol>
                <a:gridCol w="1645243">
                  <a:extLst>
                    <a:ext uri="{9D8B030D-6E8A-4147-A177-3AD203B41FA5}">
                      <a16:colId xmlns:a16="http://schemas.microsoft.com/office/drawing/2014/main" val="3234725023"/>
                    </a:ext>
                  </a:extLst>
                </a:gridCol>
                <a:gridCol w="1287196">
                  <a:extLst>
                    <a:ext uri="{9D8B030D-6E8A-4147-A177-3AD203B41FA5}">
                      <a16:colId xmlns:a16="http://schemas.microsoft.com/office/drawing/2014/main" val="205711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7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Non-optimized </a:t>
                      </a:r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3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Optimized </a:t>
                      </a:r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0.03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0.99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4834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6E4D4A-54D1-59F0-7071-889E96717F5F}"/>
              </a:ext>
            </a:extLst>
          </p:cNvPr>
          <p:cNvCxnSpPr/>
          <p:nvPr/>
        </p:nvCxnSpPr>
        <p:spPr>
          <a:xfrm>
            <a:off x="5576934" y="2714752"/>
            <a:ext cx="6557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CBCB2-655D-C114-D5C1-6B2FD57A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6" y="4384271"/>
            <a:ext cx="4309538" cy="2224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9A9C84-209C-89AD-3C3F-90A9F9CB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2" y="1454006"/>
            <a:ext cx="5165999" cy="25178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D72ACA-F6D0-3BD5-397F-8C484987D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260" y="1416766"/>
            <a:ext cx="5235058" cy="25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4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7D39-0A70-53CF-2607-D0F0DC49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performance on different data splits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DF074-5ED4-338D-9D29-0780AF23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62" y="1771857"/>
            <a:ext cx="10171428" cy="3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1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1581</TotalTime>
  <Words>131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Nova</vt:lpstr>
      <vt:lpstr>Arial Nova Light</vt:lpstr>
      <vt:lpstr>Wingdings 2</vt:lpstr>
      <vt:lpstr>SlateVTI</vt:lpstr>
      <vt:lpstr>Google Play Store app ratings</vt:lpstr>
      <vt:lpstr>Goal</vt:lpstr>
      <vt:lpstr>Data Exploration</vt:lpstr>
      <vt:lpstr>Data Exploration</vt:lpstr>
      <vt:lpstr>Data Exploration</vt:lpstr>
      <vt:lpstr>Data Exploration</vt:lpstr>
      <vt:lpstr>Regression Model Comparison (No Hyper-parameter Optimization)</vt:lpstr>
      <vt:lpstr>XGBoost Hyper-parameter Optimization</vt:lpstr>
      <vt:lpstr>Model performance on different data splits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 app ratings</dc:title>
  <dc:creator>Assaf Berman</dc:creator>
  <cp:lastModifiedBy>Assaf Berman</cp:lastModifiedBy>
  <cp:revision>19</cp:revision>
  <dcterms:created xsi:type="dcterms:W3CDTF">2022-09-13T17:53:25Z</dcterms:created>
  <dcterms:modified xsi:type="dcterms:W3CDTF">2022-09-16T08:39:11Z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